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3"/>
  </p:notesMasterIdLst>
  <p:sldIdLst>
    <p:sldId id="256" r:id="rId2"/>
    <p:sldId id="290" r:id="rId3"/>
    <p:sldId id="259" r:id="rId4"/>
    <p:sldId id="281" r:id="rId5"/>
    <p:sldId id="301" r:id="rId6"/>
    <p:sldId id="300" r:id="rId7"/>
    <p:sldId id="297" r:id="rId8"/>
    <p:sldId id="296" r:id="rId9"/>
    <p:sldId id="298" r:id="rId10"/>
    <p:sldId id="299" r:id="rId11"/>
    <p:sldId id="284" r:id="rId12"/>
  </p:sldIdLst>
  <p:sldSz cx="9144000" cy="6858000" type="screen4x3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9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FE075-23EF-4802-8E4B-D684EE0CBC9B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32570-383B-4972-BA3F-09404B0CC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961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2570-383B-4972-BA3F-09404B0CCC5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57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2570-383B-4972-BA3F-09404B0CCC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77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2570-383B-4972-BA3F-09404B0CCC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311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2570-383B-4972-BA3F-09404B0CCC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3810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2570-383B-4972-BA3F-09404B0CCC5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90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554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87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6191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393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469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9649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2019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49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67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685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404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014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050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84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857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18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BB64-D87F-4F9A-AFF6-45558FAD0DC8}" type="datetimeFigureOut">
              <a:rPr lang="nb-NO" smtClean="0"/>
              <a:t>03.09.2018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2BA49C-2904-42A9-8B6D-9B7EC053F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47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skole.no/bakkehau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Admlager1\AdminBakkehaug$\Administrasjon\FAU\Klassekontaktoversikt\Klassekontaktoversikt%2018119.xls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elyst.no/produkt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elevmalselvskolen.sharepoint.com/Sider/Startside-laerer.aspx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\\admlager1\hjem$\janlan\nytt_regelverk_mobbing1.pptm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file:///\\Admlager1\FellesBakkehaug$\Skole&#229;ret%202018%202019\Rutiner%20for%20frav&#230;rsoppf&#248;lging.docx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file:///\\Admlager1\FellesBakkehaug$\Skole&#229;ret%201718\Sosial%20kompetanse\L&#230;replan%20i%20sosial%20kompetanse%20MKOS%20(utkast)%20med%20felt%20til%20hvordan.docx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07439" y="764704"/>
            <a:ext cx="5826719" cy="1646302"/>
          </a:xfrm>
        </p:spPr>
        <p:txBody>
          <a:bodyPr/>
          <a:lstStyle/>
          <a:p>
            <a:r>
              <a:rPr lang="nb-NO" dirty="0" smtClean="0"/>
              <a:t>Foreldremøte høst 2018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672" y="2409373"/>
            <a:ext cx="5826719" cy="1096899"/>
          </a:xfrm>
        </p:spPr>
        <p:txBody>
          <a:bodyPr/>
          <a:lstStyle/>
          <a:p>
            <a:r>
              <a:rPr lang="nb-NO" dirty="0"/>
              <a:t>3</a:t>
            </a:r>
            <a:r>
              <a:rPr lang="nb-NO" dirty="0" smtClean="0"/>
              <a:t>.september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87" y="2687495"/>
            <a:ext cx="4437112" cy="33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2877" y="620688"/>
            <a:ext cx="6347714" cy="1320800"/>
          </a:xfrm>
        </p:spPr>
        <p:txBody>
          <a:bodyPr/>
          <a:lstStyle/>
          <a:p>
            <a:r>
              <a:rPr lang="nb-NO" dirty="0" smtClean="0"/>
              <a:t>Informasjon og kontakt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Hjemmeside:</a:t>
            </a:r>
          </a:p>
          <a:p>
            <a:pPr lvl="1"/>
            <a:r>
              <a:rPr lang="nb-NO" dirty="0" smtClean="0"/>
              <a:t>Kalender på forsida</a:t>
            </a:r>
          </a:p>
          <a:p>
            <a:pPr lvl="1"/>
            <a:r>
              <a:rPr lang="nb-NO" dirty="0" smtClean="0"/>
              <a:t>Saker fra skole og barnehage legges ut.</a:t>
            </a:r>
          </a:p>
          <a:p>
            <a:pPr lvl="1"/>
            <a:r>
              <a:rPr lang="nb-NO" dirty="0" smtClean="0"/>
              <a:t>Informasjon om ansatte, råd- og utvalg, helsesøster m.m.</a:t>
            </a:r>
          </a:p>
          <a:p>
            <a:pPr lvl="1"/>
            <a:r>
              <a:rPr lang="nb-NO" dirty="0" smtClean="0"/>
              <a:t>Skjemaer, ordensreglement osv.</a:t>
            </a:r>
          </a:p>
          <a:p>
            <a:pPr lvl="1"/>
            <a:r>
              <a:rPr lang="nb-NO" dirty="0" smtClean="0">
                <a:hlinkClick r:id="rId2"/>
              </a:rPr>
              <a:t>MKOS hjemmeside</a:t>
            </a:r>
            <a:endParaRPr lang="nb-NO" dirty="0" smtClean="0"/>
          </a:p>
          <a:p>
            <a:pPr lvl="1"/>
            <a:r>
              <a:rPr lang="nb-NO" dirty="0" smtClean="0"/>
              <a:t>Egen </a:t>
            </a:r>
            <a:r>
              <a:rPr lang="nb-NO" dirty="0" err="1" smtClean="0"/>
              <a:t>Facebook</a:t>
            </a:r>
            <a:r>
              <a:rPr lang="nb-NO" dirty="0" smtClean="0"/>
              <a:t>-side</a:t>
            </a:r>
          </a:p>
          <a:p>
            <a:pPr marL="457200" lvl="1" indent="0">
              <a:buNone/>
            </a:pP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Kjøring i skolegården:</a:t>
            </a:r>
          </a:p>
          <a:p>
            <a:pPr lvl="1"/>
            <a:r>
              <a:rPr lang="nb-NO" dirty="0" smtClean="0"/>
              <a:t>Foreldrene skal </a:t>
            </a:r>
            <a:r>
              <a:rPr lang="nb-NO" i="1" dirty="0" smtClean="0"/>
              <a:t>ikke</a:t>
            </a:r>
            <a:r>
              <a:rPr lang="nb-NO" dirty="0" smtClean="0"/>
              <a:t> kjøre ned i skolegården, men parkere oppe på parkeringsplassen.</a:t>
            </a:r>
          </a:p>
          <a:p>
            <a:r>
              <a:rPr lang="nb-NO" dirty="0" smtClean="0"/>
              <a:t>Transponder:</a:t>
            </a:r>
          </a:p>
          <a:p>
            <a:pPr lvl="1"/>
            <a:r>
              <a:rPr lang="nb-NO" dirty="0" smtClean="0"/>
              <a:t>Man kan nå svare på meldinger</a:t>
            </a:r>
          </a:p>
          <a:p>
            <a:pPr lvl="1"/>
            <a:r>
              <a:rPr lang="nb-NO" dirty="0" smtClean="0"/>
              <a:t>Kan lastes ned som </a:t>
            </a:r>
            <a:r>
              <a:rPr lang="nb-NO" dirty="0" err="1" smtClean="0"/>
              <a:t>app</a:t>
            </a:r>
            <a:endParaRPr lang="nb-NO" dirty="0" smtClean="0"/>
          </a:p>
          <a:p>
            <a:pPr lvl="1"/>
            <a:r>
              <a:rPr lang="nb-NO" dirty="0" smtClean="0"/>
              <a:t>Fraværsmelding, </a:t>
            </a:r>
            <a:r>
              <a:rPr lang="nb-NO" i="1" dirty="0" smtClean="0"/>
              <a:t>ikke</a:t>
            </a:r>
            <a:r>
              <a:rPr lang="nb-NO" dirty="0" smtClean="0"/>
              <a:t> meldingsbok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444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Klassekontakter og FAU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>
                <a:hlinkClick r:id="rId3" action="ppaction://hlinkfile"/>
              </a:rPr>
              <a:t>Klassekontakter 1819</a:t>
            </a:r>
            <a:endParaRPr lang="nb-NO" dirty="0" smtClean="0"/>
          </a:p>
          <a:p>
            <a:r>
              <a:rPr lang="nb-NO" dirty="0" smtClean="0"/>
              <a:t>Klassekontaktmøte tirsdag 25.9</a:t>
            </a:r>
            <a:r>
              <a:rPr lang="nb-NO" dirty="0"/>
              <a:t>. kl.1800 (?)</a:t>
            </a:r>
          </a:p>
          <a:p>
            <a:r>
              <a:rPr lang="nb-NO" dirty="0" smtClean="0"/>
              <a:t>FAU-møte 25.9. kl.1900 (?)</a:t>
            </a:r>
            <a:endParaRPr lang="nb-NO" dirty="0"/>
          </a:p>
          <a:p>
            <a:r>
              <a:rPr lang="nb-NO" dirty="0" smtClean="0"/>
              <a:t>Ny komitefordeling</a:t>
            </a:r>
          </a:p>
          <a:p>
            <a:r>
              <a:rPr lang="nb-NO" dirty="0" smtClean="0"/>
              <a:t>Overskudd klassekasse</a:t>
            </a:r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3030100" cy="1502881"/>
          </a:xfrm>
        </p:spPr>
      </p:pic>
    </p:spTree>
    <p:extLst>
      <p:ext uri="{BB962C8B-B14F-4D97-AF65-F5344CB8AC3E}">
        <p14:creationId xmlns:p14="http://schemas.microsoft.com/office/powerpoint/2010/main" val="14861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Saker på fellesdel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Generelt om skole-hjem, samarbeid og ansvar</a:t>
            </a:r>
          </a:p>
          <a:p>
            <a:r>
              <a:rPr lang="nb-NO" dirty="0" smtClean="0"/>
              <a:t>Oppfølging/lekser/bursdager/sykdom</a:t>
            </a:r>
          </a:p>
          <a:p>
            <a:r>
              <a:rPr lang="nb-NO" dirty="0" smtClean="0"/>
              <a:t>Opplæringslovens §9a</a:t>
            </a:r>
          </a:p>
          <a:p>
            <a:r>
              <a:rPr lang="nb-NO" dirty="0" smtClean="0"/>
              <a:t>Nye satsningsområder</a:t>
            </a:r>
          </a:p>
          <a:p>
            <a:r>
              <a:rPr lang="nb-NO" dirty="0" smtClean="0"/>
              <a:t>Hjemmeside/</a:t>
            </a:r>
            <a:r>
              <a:rPr lang="nb-NO" dirty="0" err="1" smtClean="0"/>
              <a:t>årskalender</a:t>
            </a:r>
            <a:r>
              <a:rPr lang="nb-NO" dirty="0" smtClean="0"/>
              <a:t>/transponder</a:t>
            </a:r>
          </a:p>
          <a:p>
            <a:r>
              <a:rPr lang="nb-NO" dirty="0" smtClean="0"/>
              <a:t>Klassekontakter/FAU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599340"/>
            <a:ext cx="4136483" cy="31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Vårt felles ansvar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Opplæringa er skolens hovedansvar!</a:t>
            </a:r>
          </a:p>
          <a:p>
            <a:r>
              <a:rPr lang="nb-NO" dirty="0" smtClean="0"/>
              <a:t>Skolen er ekspert på hensyn som skal tas i ei elevgruppe.</a:t>
            </a:r>
          </a:p>
          <a:p>
            <a:r>
              <a:rPr lang="nb-NO" dirty="0" smtClean="0"/>
              <a:t>Men: foreldrene er ekspertene på eget barn.</a:t>
            </a:r>
          </a:p>
          <a:p>
            <a:pPr lvl="1"/>
            <a:r>
              <a:rPr lang="nb-NO" dirty="0" smtClean="0"/>
              <a:t>Foreldre og skole skal være ressurser for hverandre</a:t>
            </a:r>
            <a:endParaRPr lang="nb-NO" dirty="0" smtClean="0"/>
          </a:p>
          <a:p>
            <a:pPr lvl="1"/>
            <a:r>
              <a:rPr lang="nb-NO" dirty="0" smtClean="0"/>
              <a:t>Vi må samarbeide, dra i samme retning</a:t>
            </a:r>
          </a:p>
          <a:p>
            <a:pPr lvl="2"/>
            <a:r>
              <a:rPr lang="nb-NO" dirty="0" smtClean="0"/>
              <a:t>Unngå å sette ungen i lojalitetskonflikt.</a:t>
            </a:r>
          </a:p>
          <a:p>
            <a:pPr lvl="2"/>
            <a:r>
              <a:rPr lang="nb-NO" dirty="0" smtClean="0"/>
              <a:t>Kommunikasjon, heller mye enn for lite!</a:t>
            </a:r>
          </a:p>
          <a:p>
            <a:pPr lvl="2"/>
            <a:r>
              <a:rPr lang="nb-NO" dirty="0" smtClean="0"/>
              <a:t>Meld </a:t>
            </a:r>
            <a:r>
              <a:rPr lang="nb-NO" dirty="0" smtClean="0"/>
              <a:t>fra til skolen hvis </a:t>
            </a:r>
            <a:r>
              <a:rPr lang="nb-NO" dirty="0" smtClean="0"/>
              <a:t>dere </a:t>
            </a:r>
            <a:r>
              <a:rPr lang="nb-NO" dirty="0" smtClean="0"/>
              <a:t>hører noe bekymringsverdig.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9046" y="585769"/>
            <a:ext cx="3753099" cy="28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Foreldreoppfølging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nb-NO" sz="1600" dirty="0"/>
              <a:t>Grunnleggende behov hos eleven det viktigste:</a:t>
            </a:r>
          </a:p>
          <a:p>
            <a:pPr lvl="1"/>
            <a:r>
              <a:rPr lang="nb-NO" dirty="0"/>
              <a:t>Søvn</a:t>
            </a:r>
          </a:p>
          <a:p>
            <a:pPr lvl="1"/>
            <a:r>
              <a:rPr lang="nb-NO" dirty="0"/>
              <a:t>Mat: </a:t>
            </a:r>
            <a:r>
              <a:rPr lang="nb-NO" dirty="0">
                <a:hlinkClick r:id="rId3"/>
              </a:rPr>
              <a:t>Utvide sortimentet?</a:t>
            </a:r>
            <a:endParaRPr lang="nb-NO" dirty="0"/>
          </a:p>
          <a:p>
            <a:pPr lvl="1"/>
            <a:r>
              <a:rPr lang="nb-NO" dirty="0"/>
              <a:t>Omsorg</a:t>
            </a:r>
          </a:p>
          <a:p>
            <a:pPr lvl="1"/>
            <a:r>
              <a:rPr lang="nb-NO" dirty="0"/>
              <a:t>Nok klær til å være ute</a:t>
            </a:r>
            <a:r>
              <a:rPr lang="nb-NO" dirty="0" smtClean="0"/>
              <a:t>!</a:t>
            </a:r>
          </a:p>
          <a:p>
            <a:pPr lvl="1"/>
            <a:r>
              <a:rPr lang="nb-NO" dirty="0"/>
              <a:t>Riktig utstyr på skolen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sz="1600" dirty="0" smtClean="0"/>
              <a:t>Lesing: </a:t>
            </a:r>
            <a:r>
              <a:rPr lang="nb-NO" sz="1600" dirty="0" smtClean="0"/>
              <a:t>hva som helst, hvor som helst!</a:t>
            </a:r>
          </a:p>
          <a:p>
            <a:r>
              <a:rPr lang="nb-NO" sz="1600" dirty="0" err="1" smtClean="0"/>
              <a:t>Leselekse</a:t>
            </a:r>
            <a:r>
              <a:rPr lang="nb-NO" sz="1600" dirty="0" smtClean="0"/>
              <a:t>: </a:t>
            </a:r>
            <a:r>
              <a:rPr lang="nb-NO" sz="1600" dirty="0" smtClean="0"/>
              <a:t>eleven skal lese høyt for voksne, også på mellomtrinn</a:t>
            </a:r>
            <a:r>
              <a:rPr lang="nb-NO" sz="1600" dirty="0" smtClean="0"/>
              <a:t>.</a:t>
            </a:r>
            <a:endParaRPr lang="nb-NO" sz="1600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Læringsarbeidet skal foregå på skolen, ikke hjemme.</a:t>
            </a:r>
          </a:p>
          <a:p>
            <a:r>
              <a:rPr lang="nb-NO" dirty="0"/>
              <a:t>Lekser skal være:</a:t>
            </a:r>
          </a:p>
          <a:p>
            <a:pPr lvl="1"/>
            <a:r>
              <a:rPr lang="nb-NO" dirty="0"/>
              <a:t>Overlæring (øving/automatisering) Ikke nytt stoff.</a:t>
            </a:r>
          </a:p>
          <a:p>
            <a:pPr lvl="1"/>
            <a:r>
              <a:rPr lang="nb-NO" dirty="0"/>
              <a:t>Ikke for mye, må være overkommelig.</a:t>
            </a:r>
          </a:p>
          <a:p>
            <a:pPr lvl="1"/>
            <a:r>
              <a:rPr lang="nb-NO" dirty="0"/>
              <a:t>Åpne for ny læring.</a:t>
            </a:r>
          </a:p>
          <a:p>
            <a:r>
              <a:rPr lang="nb-NO" dirty="0" smtClean="0"/>
              <a:t>Leksehjelp </a:t>
            </a:r>
            <a:r>
              <a:rPr lang="nb-NO" dirty="0"/>
              <a:t>4.-7.kl mandag og tirsdag</a:t>
            </a:r>
            <a:r>
              <a:rPr lang="nb-NO" dirty="0" smtClean="0"/>
              <a:t>. Oppstart 17.9.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07" y="548680"/>
            <a:ext cx="1689873" cy="13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Office 365 og </a:t>
            </a:r>
            <a:r>
              <a:rPr lang="nb-NO" dirty="0" err="1" smtClean="0"/>
              <a:t>Zokrates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Digital skylagring for ansatte og elever</a:t>
            </a:r>
          </a:p>
          <a:p>
            <a:r>
              <a:rPr lang="nb-NO" dirty="0" err="1" smtClean="0"/>
              <a:t>Foresattportal</a:t>
            </a:r>
            <a:endParaRPr lang="nb-NO" dirty="0" smtClean="0"/>
          </a:p>
          <a:p>
            <a:pPr lvl="1"/>
            <a:r>
              <a:rPr lang="nb-NO" dirty="0" smtClean="0"/>
              <a:t>Innlogging på mobil, nettbrett og pc</a:t>
            </a:r>
          </a:p>
          <a:p>
            <a:r>
              <a:rPr lang="nb-NO" dirty="0" smtClean="0"/>
              <a:t>Digitale timeplaner og ukeplaner</a:t>
            </a:r>
          </a:p>
          <a:p>
            <a:pPr lvl="1"/>
            <a:r>
              <a:rPr lang="nb-NO" dirty="0" smtClean="0"/>
              <a:t>Kommer ila høsten</a:t>
            </a:r>
          </a:p>
          <a:p>
            <a:pPr lvl="1"/>
            <a:r>
              <a:rPr lang="nb-NO" dirty="0" smtClean="0"/>
              <a:t>Først på papir, deretter digitalt</a:t>
            </a:r>
          </a:p>
          <a:p>
            <a:pPr lvl="1"/>
            <a:r>
              <a:rPr lang="nb-NO" dirty="0" smtClean="0"/>
              <a:t>(Kan sendes på e-post)</a:t>
            </a:r>
          </a:p>
          <a:p>
            <a:pPr lvl="1"/>
            <a:endParaRPr lang="nb-NO" dirty="0" smtClean="0"/>
          </a:p>
          <a:p>
            <a:pPr marL="457200" lvl="1" indent="0">
              <a:buNone/>
            </a:pP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Office 365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2416" y="3056536"/>
            <a:ext cx="3933056" cy="29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Lesekurs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2 t/u avsatt (Eva Maria)</a:t>
            </a:r>
          </a:p>
          <a:p>
            <a:r>
              <a:rPr lang="nb-NO" dirty="0" smtClean="0"/>
              <a:t>Plikt til intensiv opplæring småtrinn.</a:t>
            </a:r>
          </a:p>
          <a:p>
            <a:r>
              <a:rPr lang="nb-NO" dirty="0"/>
              <a:t>Etter kartlegginger (Nasjonal prøve, kartleggingsprøver småtrinn osv.)</a:t>
            </a:r>
          </a:p>
          <a:p>
            <a:r>
              <a:rPr lang="nb-NO" dirty="0"/>
              <a:t>Kontaktlærere og foreldre kan melde behov</a:t>
            </a:r>
          </a:p>
          <a:p>
            <a:endParaRPr lang="nb-NO" dirty="0" smtClean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34" y="1930400"/>
            <a:ext cx="2605287" cy="2750026"/>
          </a:xfrm>
        </p:spPr>
      </p:pic>
    </p:spTree>
    <p:extLst>
      <p:ext uri="{BB962C8B-B14F-4D97-AF65-F5344CB8AC3E}">
        <p14:creationId xmlns:p14="http://schemas.microsoft.com/office/powerpoint/2010/main" val="14392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Opplæringslovens §9a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Nulltoleranse mot mobbing</a:t>
            </a:r>
          </a:p>
          <a:p>
            <a:r>
              <a:rPr lang="nb-NO" dirty="0" smtClean="0"/>
              <a:t>Handlingsplan mot mistrivsel og mobbing (hjemmeside)</a:t>
            </a:r>
          </a:p>
          <a:p>
            <a:r>
              <a:rPr lang="nb-NO" dirty="0" smtClean="0"/>
              <a:t>Enkeltvedtak erstattes av økt aktivitetsplikt</a:t>
            </a:r>
          </a:p>
          <a:p>
            <a:r>
              <a:rPr lang="nb-NO" dirty="0" smtClean="0"/>
              <a:t>Undersøkelsesplikt</a:t>
            </a:r>
          </a:p>
          <a:p>
            <a:pPr lvl="1"/>
            <a:r>
              <a:rPr lang="nb-NO" dirty="0" smtClean="0"/>
              <a:t>Også om forhold utenfor skoletid.</a:t>
            </a:r>
          </a:p>
          <a:p>
            <a:r>
              <a:rPr lang="nb-NO" dirty="0" smtClean="0"/>
              <a:t>Aktivitetsplikt</a:t>
            </a:r>
          </a:p>
          <a:p>
            <a:r>
              <a:rPr lang="nb-NO" dirty="0" smtClean="0"/>
              <a:t>Handlingsplan ila 1 uke</a:t>
            </a:r>
          </a:p>
          <a:p>
            <a:r>
              <a:rPr lang="nb-NO" dirty="0" smtClean="0"/>
              <a:t>Dokumentasjon</a:t>
            </a:r>
          </a:p>
          <a:p>
            <a:r>
              <a:rPr lang="nb-NO" dirty="0" smtClean="0"/>
              <a:t>Fylkesmannen kontaktes direkte hvis foreldre føler skolen ikke har gjort nok.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>
                <a:hlinkClick r:id="rId2" action="ppaction://hlinkpres?slideindex=1&amp;slidetitle="/>
              </a:rPr>
              <a:t>Regelverk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284984"/>
            <a:ext cx="3651821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Bursdager, sosiale treff og sykdom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err="1" smtClean="0"/>
              <a:t>Invitér</a:t>
            </a:r>
            <a:r>
              <a:rPr lang="nb-NO" dirty="0" smtClean="0"/>
              <a:t> naturlige grupper:</a:t>
            </a:r>
          </a:p>
          <a:p>
            <a:pPr lvl="1"/>
            <a:r>
              <a:rPr lang="nb-NO" dirty="0"/>
              <a:t>Hele klassen</a:t>
            </a:r>
          </a:p>
          <a:p>
            <a:pPr lvl="1"/>
            <a:r>
              <a:rPr lang="nb-NO" dirty="0"/>
              <a:t>Evt. gutte- eller jentegruppa</a:t>
            </a:r>
          </a:p>
          <a:p>
            <a:pPr lvl="1"/>
            <a:r>
              <a:rPr lang="nb-NO" dirty="0"/>
              <a:t>SFO kan leies</a:t>
            </a:r>
          </a:p>
          <a:p>
            <a:pPr lvl="1"/>
            <a:r>
              <a:rPr lang="nb-NO" dirty="0"/>
              <a:t>Grillbuer til fri bruk</a:t>
            </a:r>
          </a:p>
          <a:p>
            <a:r>
              <a:rPr lang="nb-NO" dirty="0" smtClean="0"/>
              <a:t>Sosiale klassetreff</a:t>
            </a:r>
          </a:p>
          <a:p>
            <a:pPr lvl="1"/>
            <a:r>
              <a:rPr lang="nb-NO" dirty="0" smtClean="0"/>
              <a:t>Hensikt: felles møtepunkt for elevene i en klasse og foreldrene.</a:t>
            </a:r>
          </a:p>
          <a:p>
            <a:pPr lvl="1"/>
            <a:r>
              <a:rPr lang="nb-NO" dirty="0" smtClean="0"/>
              <a:t>Klassekontakt sitt ansvar.</a:t>
            </a:r>
          </a:p>
          <a:p>
            <a:pPr lvl="1"/>
            <a:r>
              <a:rPr lang="nb-NO" dirty="0" smtClean="0"/>
              <a:t>Kontaktlærer minner på.</a:t>
            </a:r>
          </a:p>
          <a:p>
            <a:pPr marL="457200" lvl="1" indent="0">
              <a:buNone/>
            </a:pPr>
            <a:r>
              <a:rPr lang="nb-NO" dirty="0" smtClean="0"/>
              <a:t> </a:t>
            </a:r>
          </a:p>
          <a:p>
            <a:endParaRPr 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Sykdom</a:t>
            </a:r>
          </a:p>
          <a:p>
            <a:pPr lvl="1"/>
            <a:r>
              <a:rPr lang="nb-NO" dirty="0" smtClean="0"/>
              <a:t>Skoleplikt, forberedelse til voksenlivet.</a:t>
            </a:r>
          </a:p>
          <a:p>
            <a:pPr lvl="1"/>
            <a:r>
              <a:rPr lang="nb-NO" dirty="0" smtClean="0">
                <a:hlinkClick r:id="rId2" action="ppaction://hlinkfile"/>
              </a:rPr>
              <a:t>Rutiner for fraværsoppfølging</a:t>
            </a:r>
            <a:endParaRPr lang="nb-NO" dirty="0" smtClean="0"/>
          </a:p>
          <a:p>
            <a:pPr lvl="1"/>
            <a:r>
              <a:rPr lang="nb-NO" dirty="0" smtClean="0"/>
              <a:t>På skolen er elevene ute i friminuttene. Man blir ikke syk(</a:t>
            </a:r>
            <a:r>
              <a:rPr lang="nb-NO" dirty="0" err="1" smtClean="0"/>
              <a:t>ere</a:t>
            </a:r>
            <a:r>
              <a:rPr lang="nb-NO" dirty="0" smtClean="0"/>
              <a:t>) av å være ute.</a:t>
            </a:r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61865"/>
            <a:ext cx="1521218" cy="14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Satsningsområder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Realfagskommune:</a:t>
            </a:r>
          </a:p>
          <a:p>
            <a:pPr lvl="1"/>
            <a:r>
              <a:rPr lang="nb-NO" dirty="0" smtClean="0"/>
              <a:t>Ekstra fokus på regning i alle fag, matematikk og naturfag.</a:t>
            </a:r>
          </a:p>
          <a:p>
            <a:pPr lvl="1"/>
            <a:r>
              <a:rPr lang="nb-NO" dirty="0" smtClean="0"/>
              <a:t>Odd-Helge lærerspesialist i realfag.</a:t>
            </a:r>
          </a:p>
          <a:p>
            <a:pPr lvl="1"/>
            <a:r>
              <a:rPr lang="nb-NO" dirty="0" smtClean="0"/>
              <a:t>Uke 5: Realfagsuke.</a:t>
            </a:r>
          </a:p>
          <a:p>
            <a:pPr lvl="1"/>
            <a:r>
              <a:rPr lang="nb-NO" dirty="0" smtClean="0"/>
              <a:t>Foreldrekurs i matematikk?</a:t>
            </a:r>
          </a:p>
          <a:p>
            <a:pPr marL="914400" lvl="2" indent="0">
              <a:buNone/>
            </a:pP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Inkluderende barnehage- og læringsmiljø (IBS)</a:t>
            </a:r>
          </a:p>
          <a:p>
            <a:pPr lvl="1"/>
            <a:r>
              <a:rPr lang="nb-NO" dirty="0" smtClean="0">
                <a:hlinkClick r:id="rId2" action="ppaction://hlinkfile"/>
              </a:rPr>
              <a:t>Læreplan i sosial kompetanse</a:t>
            </a:r>
            <a:endParaRPr lang="nb-NO" dirty="0" smtClean="0"/>
          </a:p>
          <a:p>
            <a:pPr lvl="1"/>
            <a:r>
              <a:rPr lang="nb-NO" dirty="0" smtClean="0"/>
              <a:t>Uke 42: Temauke: «Mindre alene sammen» med foreldrekafe.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952576" y="786623"/>
            <a:ext cx="3356992" cy="25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1747</TotalTime>
  <Words>525</Words>
  <Application>Microsoft Office PowerPoint</Application>
  <PresentationFormat>Skjermfremvisning (4:3)</PresentationFormat>
  <Paragraphs>113</Paragraphs>
  <Slides>11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Fasett</vt:lpstr>
      <vt:lpstr>Foreldremøte høst 2018</vt:lpstr>
      <vt:lpstr>Saker på fellesdel</vt:lpstr>
      <vt:lpstr>Vårt felles ansvar</vt:lpstr>
      <vt:lpstr>Foreldreoppfølging</vt:lpstr>
      <vt:lpstr>Office 365 og Zokrates</vt:lpstr>
      <vt:lpstr>Lesekurs</vt:lpstr>
      <vt:lpstr>Opplæringslovens §9a</vt:lpstr>
      <vt:lpstr>Bursdager, sosiale treff og sykdom</vt:lpstr>
      <vt:lpstr>Satsningsområder</vt:lpstr>
      <vt:lpstr>Informasjon og kontakt</vt:lpstr>
      <vt:lpstr>Klassekontakter og FAU</vt:lpstr>
    </vt:vector>
  </TitlesOfParts>
  <Company>Malselv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Skole og foreldre</dc:title>
  <dc:creator>Administrator</dc:creator>
  <cp:lastModifiedBy>Janne Lena Solheim Langnes</cp:lastModifiedBy>
  <cp:revision>239</cp:revision>
  <cp:lastPrinted>2016-09-06T08:36:22Z</cp:lastPrinted>
  <dcterms:created xsi:type="dcterms:W3CDTF">2013-08-29T09:54:50Z</dcterms:created>
  <dcterms:modified xsi:type="dcterms:W3CDTF">2018-09-03T15:24:51Z</dcterms:modified>
</cp:coreProperties>
</file>